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BAD6AA-E951-465C-A93A-931BDABA8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18635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EBEBEB"/>
                </a:solidFill>
              </a:rPr>
              <a:t>Экспериментальная деятельность, как средство </a:t>
            </a:r>
            <a:r>
              <a:rPr lang="ru-RU" sz="2800" dirty="0" smtClean="0">
                <a:solidFill>
                  <a:srgbClr val="EBEBEB"/>
                </a:solidFill>
              </a:rPr>
              <a:t>развития </a:t>
            </a:r>
            <a:r>
              <a:rPr lang="ru-RU" sz="2800" dirty="0">
                <a:solidFill>
                  <a:srgbClr val="EBEBEB"/>
                </a:solidFill>
              </a:rPr>
              <a:t>инициативы, самостоятельности и познавательного интереса дошкольников</a:t>
            </a:r>
            <a:endParaRPr lang="ru-RU" sz="6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5F79BAF-B1CC-4D39-B8DE-1402A9AF4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3786" y="4777379"/>
            <a:ext cx="7104184" cy="1482744"/>
          </a:xfrm>
        </p:spPr>
        <p:txBody>
          <a:bodyPr>
            <a:noAutofit/>
          </a:bodyPr>
          <a:lstStyle/>
          <a:p>
            <a:pPr algn="r"/>
            <a:r>
              <a:rPr lang="ru-RU" sz="2400" dirty="0" err="1" smtClean="0"/>
              <a:t>Максименкова</a:t>
            </a:r>
            <a:r>
              <a:rPr lang="ru-RU" sz="2400" dirty="0" smtClean="0"/>
              <a:t> Марина Владимировна </a:t>
            </a:r>
            <a:r>
              <a:rPr lang="ru-RU" sz="1600" dirty="0" smtClean="0"/>
              <a:t>воспитатель высшей квалификационной категории </a:t>
            </a:r>
          </a:p>
          <a:p>
            <a:pPr algn="r"/>
            <a:r>
              <a:rPr lang="ru-RU" sz="1600" dirty="0" err="1" smtClean="0"/>
              <a:t>ГБДОУ</a:t>
            </a:r>
            <a:r>
              <a:rPr lang="ru-RU" sz="1600" dirty="0" smtClean="0"/>
              <a:t> детский сад  №34 Приморского района </a:t>
            </a:r>
          </a:p>
          <a:p>
            <a:pPr algn="r"/>
            <a:r>
              <a:rPr lang="ru-RU" sz="1600" dirty="0" smtClean="0"/>
              <a:t>Санкт-Петербурга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33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1524E1-6AD8-49EB-9448-154F8D5B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Экспериментальная деятельность, как средство развития, инициативы, самостоятельности и познавательного интереса дошкольников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F4B541-609B-4980-8042-98D18623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Цель: формирование у участников мастер-класса практических знаний об экспериментальной деятельности детей дошкольного возраста. </a:t>
            </a:r>
          </a:p>
          <a:p>
            <a:r>
              <a:rPr lang="ru-RU" dirty="0"/>
              <a:t>Задачи:</a:t>
            </a:r>
          </a:p>
          <a:p>
            <a:pPr marL="0" indent="0">
              <a:buNone/>
            </a:pPr>
            <a:r>
              <a:rPr lang="ru-RU" dirty="0"/>
              <a:t>1. Создать условия для плодотворного общения участников мастер-класса</a:t>
            </a:r>
          </a:p>
          <a:p>
            <a:pPr marL="0" indent="0">
              <a:buNone/>
            </a:pPr>
            <a:r>
              <a:rPr lang="ru-RU" dirty="0"/>
              <a:t>2.  Показать, как можно использовать опыты в экспериментальной деятельности детей.</a:t>
            </a:r>
          </a:p>
          <a:p>
            <a:pPr marL="0" indent="0">
              <a:buNone/>
            </a:pPr>
            <a:r>
              <a:rPr lang="ru-RU" dirty="0"/>
              <a:t>3. Распространить педагогический опыт.</a:t>
            </a:r>
          </a:p>
        </p:txBody>
      </p:sp>
    </p:spTree>
    <p:extLst>
      <p:ext uri="{BB962C8B-B14F-4D97-AF65-F5344CB8AC3E}">
        <p14:creationId xmlns:p14="http://schemas.microsoft.com/office/powerpoint/2010/main" val="16105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40D29D-B93B-4DFE-9781-D1B65F7F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/>
              <a:t>СНЕГ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331C74-B008-4919-988D-EC8904336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	Бел, как мел, с неба прилетел.</a:t>
            </a:r>
          </a:p>
          <a:p>
            <a:pPr marL="0" indent="0" algn="ctr">
              <a:buNone/>
            </a:pPr>
            <a:r>
              <a:rPr lang="ru-RU" dirty="0"/>
              <a:t>	Зиму пролежал, в землю убежал. (снег)</a:t>
            </a:r>
          </a:p>
          <a:p>
            <a:r>
              <a:rPr lang="ru-RU" dirty="0" err="1"/>
              <a:t>Свойсва</a:t>
            </a:r>
            <a:r>
              <a:rPr lang="ru-RU" dirty="0"/>
              <a:t> снега:</a:t>
            </a:r>
          </a:p>
          <a:p>
            <a:pPr marL="0" indent="0">
              <a:buNone/>
            </a:pPr>
            <a:r>
              <a:rPr lang="ru-RU" dirty="0"/>
              <a:t>Липкий</a:t>
            </a:r>
          </a:p>
          <a:p>
            <a:pPr marL="0" indent="0">
              <a:buNone/>
            </a:pPr>
            <a:r>
              <a:rPr lang="ru-RU" dirty="0"/>
              <a:t>Холодный</a:t>
            </a:r>
          </a:p>
          <a:p>
            <a:pPr marL="0" indent="0">
              <a:buNone/>
            </a:pPr>
            <a:r>
              <a:rPr lang="ru-RU" dirty="0"/>
              <a:t>Рыхлый </a:t>
            </a:r>
          </a:p>
          <a:p>
            <a:pPr marL="0" indent="0">
              <a:buNone/>
            </a:pPr>
            <a:r>
              <a:rPr lang="ru-RU" dirty="0"/>
              <a:t>Хрустящий</a:t>
            </a:r>
          </a:p>
          <a:p>
            <a:pPr marL="0" indent="0">
              <a:buNone/>
            </a:pPr>
            <a:r>
              <a:rPr lang="ru-RU" dirty="0"/>
              <a:t>мокрый</a:t>
            </a:r>
          </a:p>
        </p:txBody>
      </p:sp>
    </p:spTree>
    <p:extLst>
      <p:ext uri="{BB962C8B-B14F-4D97-AF65-F5344CB8AC3E}">
        <p14:creationId xmlns:p14="http://schemas.microsoft.com/office/powerpoint/2010/main" val="11416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7DF4DE-2694-4318-B3C2-5A696F1A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738CFD7-F944-4E53-B943-74ACFFD134C2}"/>
              </a:ext>
            </a:extLst>
          </p:cNvPr>
          <p:cNvSpPr txBox="1"/>
          <p:nvPr/>
        </p:nvSpPr>
        <p:spPr>
          <a:xfrm>
            <a:off x="5406176" y="5004753"/>
            <a:ext cx="1819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¼ растительного или массажного масла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93972BC0-4946-4E40-9D24-60E8CB629430}"/>
              </a:ext>
            </a:extLst>
          </p:cNvPr>
          <p:cNvGrpSpPr/>
          <p:nvPr/>
        </p:nvGrpSpPr>
        <p:grpSpPr>
          <a:xfrm>
            <a:off x="1038687" y="2771207"/>
            <a:ext cx="9676661" cy="3031259"/>
            <a:chOff x="1038687" y="2771207"/>
            <a:chExt cx="9676661" cy="3031259"/>
          </a:xfrm>
        </p:grpSpPr>
        <p:sp>
          <p:nvSpPr>
            <p:cNvPr id="3" name="Трапеция 2">
              <a:extLst>
                <a:ext uri="{FF2B5EF4-FFF2-40B4-BE49-F238E27FC236}">
                  <a16:creationId xmlns:a16="http://schemas.microsoft.com/office/drawing/2014/main" xmlns="" id="{2C41CDEB-7BAA-42CA-BFE4-A62332D8E072}"/>
                </a:ext>
              </a:extLst>
            </p:cNvPr>
            <p:cNvSpPr/>
            <p:nvPr/>
          </p:nvSpPr>
          <p:spPr>
            <a:xfrm rot="10800000">
              <a:off x="1038687" y="2771207"/>
              <a:ext cx="1313895" cy="1642369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xmlns="" id="{9F65014F-3B84-4A5A-A39E-2D80E6287A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5428430" y="2771207"/>
              <a:ext cx="1335140" cy="1664352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xmlns="" id="{2EB6834B-AECE-47A8-841E-9F41048C3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890896" y="2771207"/>
              <a:ext cx="1335140" cy="1664352"/>
            </a:xfrm>
            <a:prstGeom prst="rect">
              <a:avLst/>
            </a:prstGeom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E2335783-91F1-4321-AD4F-D529F087E723}"/>
                </a:ext>
              </a:extLst>
            </p:cNvPr>
            <p:cNvCxnSpPr/>
            <p:nvPr/>
          </p:nvCxnSpPr>
          <p:spPr>
            <a:xfrm>
              <a:off x="5699464" y="4030462"/>
              <a:ext cx="7989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Равно 7">
              <a:extLst>
                <a:ext uri="{FF2B5EF4-FFF2-40B4-BE49-F238E27FC236}">
                  <a16:creationId xmlns:a16="http://schemas.microsoft.com/office/drawing/2014/main" xmlns="" id="{60998D18-BC6D-455C-AD28-90E47A9FC078}"/>
                </a:ext>
              </a:extLst>
            </p:cNvPr>
            <p:cNvSpPr/>
            <p:nvPr/>
          </p:nvSpPr>
          <p:spPr>
            <a:xfrm>
              <a:off x="7510509" y="3302493"/>
              <a:ext cx="736846" cy="559293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Знак ''плюс'' 8">
              <a:extLst>
                <a:ext uri="{FF2B5EF4-FFF2-40B4-BE49-F238E27FC236}">
                  <a16:creationId xmlns:a16="http://schemas.microsoft.com/office/drawing/2014/main" xmlns="" id="{9B602057-86AF-47CB-BABC-125155F40C13}"/>
                </a:ext>
              </a:extLst>
            </p:cNvPr>
            <p:cNvSpPr/>
            <p:nvPr/>
          </p:nvSpPr>
          <p:spPr>
            <a:xfrm>
              <a:off x="4497071" y="3373515"/>
              <a:ext cx="727969" cy="656947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73983373-E55F-4C63-A2F7-F448801CFE52}"/>
                </a:ext>
              </a:extLst>
            </p:cNvPr>
            <p:cNvSpPr txBox="1"/>
            <p:nvPr/>
          </p:nvSpPr>
          <p:spPr>
            <a:xfrm>
              <a:off x="1837678" y="5370990"/>
              <a:ext cx="1819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СОДА</a:t>
              </a:r>
            </a:p>
          </p:txBody>
        </p:sp>
        <p:sp>
          <p:nvSpPr>
            <p:cNvPr id="13" name="Облако 12">
              <a:extLst>
                <a:ext uri="{FF2B5EF4-FFF2-40B4-BE49-F238E27FC236}">
                  <a16:creationId xmlns:a16="http://schemas.microsoft.com/office/drawing/2014/main" xmlns="" id="{ECB9CA0C-A122-4DD5-B78B-5181C103F793}"/>
                </a:ext>
              </a:extLst>
            </p:cNvPr>
            <p:cNvSpPr/>
            <p:nvPr/>
          </p:nvSpPr>
          <p:spPr>
            <a:xfrm>
              <a:off x="8939814" y="3124940"/>
              <a:ext cx="1695635" cy="1491448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9421CC21-309F-4220-B10F-49E3F68646D6}"/>
                </a:ext>
              </a:extLst>
            </p:cNvPr>
            <p:cNvSpPr txBox="1"/>
            <p:nvPr/>
          </p:nvSpPr>
          <p:spPr>
            <a:xfrm>
              <a:off x="9019713" y="5433134"/>
              <a:ext cx="169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СНЕГ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3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E29469-B6DE-4E00-B1E8-2359D9DC2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2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CFF01059-2697-4562-BAF1-AB2517436C1B}"/>
              </a:ext>
            </a:extLst>
          </p:cNvPr>
          <p:cNvGrpSpPr/>
          <p:nvPr/>
        </p:nvGrpSpPr>
        <p:grpSpPr>
          <a:xfrm>
            <a:off x="1038687" y="2771207"/>
            <a:ext cx="9676661" cy="3031259"/>
            <a:chOff x="1038687" y="2771207"/>
            <a:chExt cx="9676661" cy="3031259"/>
          </a:xfrm>
        </p:grpSpPr>
        <p:sp>
          <p:nvSpPr>
            <p:cNvPr id="4" name="Трапеция 3">
              <a:extLst>
                <a:ext uri="{FF2B5EF4-FFF2-40B4-BE49-F238E27FC236}">
                  <a16:creationId xmlns:a16="http://schemas.microsoft.com/office/drawing/2014/main" xmlns="" id="{78AA8FE3-6C2D-4AC0-8350-67FB73FB3B04}"/>
                </a:ext>
              </a:extLst>
            </p:cNvPr>
            <p:cNvSpPr/>
            <p:nvPr/>
          </p:nvSpPr>
          <p:spPr>
            <a:xfrm rot="10800000">
              <a:off x="1038687" y="2771207"/>
              <a:ext cx="1313895" cy="1642369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xmlns="" id="{9FDB8B2F-7E7D-4158-98AF-78F8129DC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5428430" y="2771207"/>
              <a:ext cx="1335140" cy="1664352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9D5DE9FA-E2AB-4027-959F-0BE35C40E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890896" y="2771207"/>
              <a:ext cx="1335140" cy="1664352"/>
            </a:xfrm>
            <a:prstGeom prst="rect">
              <a:avLst/>
            </a:prstGeom>
          </p:spPr>
        </p:pic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1CDA81FB-3E82-40D7-8334-A28916B7E394}"/>
                </a:ext>
              </a:extLst>
            </p:cNvPr>
            <p:cNvCxnSpPr/>
            <p:nvPr/>
          </p:nvCxnSpPr>
          <p:spPr>
            <a:xfrm>
              <a:off x="5699464" y="4030462"/>
              <a:ext cx="7989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Равно 7">
              <a:extLst>
                <a:ext uri="{FF2B5EF4-FFF2-40B4-BE49-F238E27FC236}">
                  <a16:creationId xmlns:a16="http://schemas.microsoft.com/office/drawing/2014/main" xmlns="" id="{964C5104-5AEE-45AF-89A6-ED459458F9A0}"/>
                </a:ext>
              </a:extLst>
            </p:cNvPr>
            <p:cNvSpPr/>
            <p:nvPr/>
          </p:nvSpPr>
          <p:spPr>
            <a:xfrm>
              <a:off x="7510509" y="3302493"/>
              <a:ext cx="736846" cy="559293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Знак ''плюс'' 8">
              <a:extLst>
                <a:ext uri="{FF2B5EF4-FFF2-40B4-BE49-F238E27FC236}">
                  <a16:creationId xmlns:a16="http://schemas.microsoft.com/office/drawing/2014/main" xmlns="" id="{AEDD1145-CA30-4EB2-BF82-D685D7848D28}"/>
                </a:ext>
              </a:extLst>
            </p:cNvPr>
            <p:cNvSpPr/>
            <p:nvPr/>
          </p:nvSpPr>
          <p:spPr>
            <a:xfrm>
              <a:off x="4497071" y="3373515"/>
              <a:ext cx="727969" cy="656947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FD5B42BB-1295-4973-9308-DF289F3E2E78}"/>
                </a:ext>
              </a:extLst>
            </p:cNvPr>
            <p:cNvSpPr txBox="1"/>
            <p:nvPr/>
          </p:nvSpPr>
          <p:spPr>
            <a:xfrm>
              <a:off x="1837678" y="5370990"/>
              <a:ext cx="1819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МУКА</a:t>
              </a:r>
            </a:p>
          </p:txBody>
        </p:sp>
        <p:sp>
          <p:nvSpPr>
            <p:cNvPr id="11" name="Облако 10">
              <a:extLst>
                <a:ext uri="{FF2B5EF4-FFF2-40B4-BE49-F238E27FC236}">
                  <a16:creationId xmlns:a16="http://schemas.microsoft.com/office/drawing/2014/main" xmlns="" id="{2EA058C0-408E-49CD-A66F-A2A6061ED1A7}"/>
                </a:ext>
              </a:extLst>
            </p:cNvPr>
            <p:cNvSpPr/>
            <p:nvPr/>
          </p:nvSpPr>
          <p:spPr>
            <a:xfrm>
              <a:off x="8939814" y="3124940"/>
              <a:ext cx="1695635" cy="1491448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881B429A-8386-476B-A9B0-AD67F6518CBD}"/>
                </a:ext>
              </a:extLst>
            </p:cNvPr>
            <p:cNvSpPr txBox="1"/>
            <p:nvPr/>
          </p:nvSpPr>
          <p:spPr>
            <a:xfrm>
              <a:off x="9019713" y="5433134"/>
              <a:ext cx="169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СНЕГ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13E543A-819D-4335-A07C-A0466A684490}"/>
              </a:ext>
            </a:extLst>
          </p:cNvPr>
          <p:cNvSpPr txBox="1"/>
          <p:nvPr/>
        </p:nvSpPr>
        <p:spPr>
          <a:xfrm>
            <a:off x="5024761" y="5156135"/>
            <a:ext cx="2485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¼ растительного или массажного масла</a:t>
            </a:r>
          </a:p>
        </p:txBody>
      </p:sp>
    </p:spTree>
    <p:extLst>
      <p:ext uri="{BB962C8B-B14F-4D97-AF65-F5344CB8AC3E}">
        <p14:creationId xmlns:p14="http://schemas.microsoft.com/office/powerpoint/2010/main" val="22586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B92C8D-4A6B-430C-89E3-1DFAF118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3</a:t>
            </a:r>
            <a:br>
              <a:rPr lang="ru-RU" dirty="0"/>
            </a:br>
            <a:endParaRPr lang="ru-RU"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FA52326-A599-425A-851D-3626E6452F1B}"/>
              </a:ext>
            </a:extLst>
          </p:cNvPr>
          <p:cNvGrpSpPr/>
          <p:nvPr/>
        </p:nvGrpSpPr>
        <p:grpSpPr>
          <a:xfrm>
            <a:off x="1038687" y="2771207"/>
            <a:ext cx="9676661" cy="3031259"/>
            <a:chOff x="1038687" y="2771207"/>
            <a:chExt cx="9676661" cy="3031259"/>
          </a:xfrm>
        </p:grpSpPr>
        <p:sp>
          <p:nvSpPr>
            <p:cNvPr id="4" name="Трапеция 3">
              <a:extLst>
                <a:ext uri="{FF2B5EF4-FFF2-40B4-BE49-F238E27FC236}">
                  <a16:creationId xmlns:a16="http://schemas.microsoft.com/office/drawing/2014/main" xmlns="" id="{9A3825AF-546C-4E44-8F3D-FE819CDED3DA}"/>
                </a:ext>
              </a:extLst>
            </p:cNvPr>
            <p:cNvSpPr/>
            <p:nvPr/>
          </p:nvSpPr>
          <p:spPr>
            <a:xfrm rot="10800000">
              <a:off x="1038687" y="2771207"/>
              <a:ext cx="1313895" cy="1642369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D8E87941-D829-4246-906E-16E0494D3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890896" y="2771207"/>
              <a:ext cx="1335140" cy="1664352"/>
            </a:xfrm>
            <a:prstGeom prst="rect">
              <a:avLst/>
            </a:prstGeom>
          </p:spPr>
        </p:pic>
        <p:sp>
          <p:nvSpPr>
            <p:cNvPr id="8" name="Равно 7">
              <a:extLst>
                <a:ext uri="{FF2B5EF4-FFF2-40B4-BE49-F238E27FC236}">
                  <a16:creationId xmlns:a16="http://schemas.microsoft.com/office/drawing/2014/main" xmlns="" id="{1A75EF08-28FF-483A-9B0C-91315504D733}"/>
                </a:ext>
              </a:extLst>
            </p:cNvPr>
            <p:cNvSpPr/>
            <p:nvPr/>
          </p:nvSpPr>
          <p:spPr>
            <a:xfrm>
              <a:off x="7510509" y="3302493"/>
              <a:ext cx="736846" cy="559293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Знак ''плюс'' 8">
              <a:extLst>
                <a:ext uri="{FF2B5EF4-FFF2-40B4-BE49-F238E27FC236}">
                  <a16:creationId xmlns:a16="http://schemas.microsoft.com/office/drawing/2014/main" xmlns="" id="{E43BA71F-3C59-4381-B9A7-359D1FBD4058}"/>
                </a:ext>
              </a:extLst>
            </p:cNvPr>
            <p:cNvSpPr/>
            <p:nvPr/>
          </p:nvSpPr>
          <p:spPr>
            <a:xfrm>
              <a:off x="4497071" y="3373515"/>
              <a:ext cx="727969" cy="656947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89D0BA4D-593B-49BF-8D98-99252D3AE369}"/>
                </a:ext>
              </a:extLst>
            </p:cNvPr>
            <p:cNvSpPr txBox="1"/>
            <p:nvPr/>
          </p:nvSpPr>
          <p:spPr>
            <a:xfrm>
              <a:off x="1837678" y="5370990"/>
              <a:ext cx="1819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СОДА</a:t>
              </a:r>
            </a:p>
          </p:txBody>
        </p:sp>
        <p:sp>
          <p:nvSpPr>
            <p:cNvPr id="11" name="Облако 10">
              <a:extLst>
                <a:ext uri="{FF2B5EF4-FFF2-40B4-BE49-F238E27FC236}">
                  <a16:creationId xmlns:a16="http://schemas.microsoft.com/office/drawing/2014/main" xmlns="" id="{F8FAEDC7-C887-4B73-9135-6AD9061DBB51}"/>
                </a:ext>
              </a:extLst>
            </p:cNvPr>
            <p:cNvSpPr/>
            <p:nvPr/>
          </p:nvSpPr>
          <p:spPr>
            <a:xfrm>
              <a:off x="8939814" y="3124940"/>
              <a:ext cx="1695635" cy="1491448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FF766F6C-E6E3-42D5-B3F8-8EAFFAD21997}"/>
                </a:ext>
              </a:extLst>
            </p:cNvPr>
            <p:cNvSpPr txBox="1"/>
            <p:nvPr/>
          </p:nvSpPr>
          <p:spPr>
            <a:xfrm>
              <a:off x="9019713" y="5433134"/>
              <a:ext cx="169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СНЕГ</a:t>
              </a:r>
            </a:p>
          </p:txBody>
        </p:sp>
      </p:grpSp>
      <p:sp>
        <p:nvSpPr>
          <p:cNvPr id="5" name="Блок-схема: магнитный диск 4">
            <a:extLst>
              <a:ext uri="{FF2B5EF4-FFF2-40B4-BE49-F238E27FC236}">
                <a16:creationId xmlns:a16="http://schemas.microsoft.com/office/drawing/2014/main" xmlns="" id="{5CF4054C-C20A-41D7-ACEF-3135A396CD10}"/>
              </a:ext>
            </a:extLst>
          </p:cNvPr>
          <p:cNvSpPr/>
          <p:nvPr/>
        </p:nvSpPr>
        <p:spPr>
          <a:xfrm>
            <a:off x="5885895" y="2175029"/>
            <a:ext cx="625610" cy="2654423"/>
          </a:xfrm>
          <a:prstGeom prst="flowChartMagneticDisk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EFEFBBC-27BB-40F9-A18F-38FF1BFA4905}"/>
              </a:ext>
            </a:extLst>
          </p:cNvPr>
          <p:cNvSpPr txBox="1"/>
          <p:nvPr/>
        </p:nvSpPr>
        <p:spPr>
          <a:xfrm>
            <a:off x="5225040" y="5406501"/>
            <a:ext cx="239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ПЕНА ДЛЯ БРИТЬЯ</a:t>
            </a:r>
          </a:p>
        </p:txBody>
      </p:sp>
    </p:spTree>
    <p:extLst>
      <p:ext uri="{BB962C8B-B14F-4D97-AF65-F5344CB8AC3E}">
        <p14:creationId xmlns:p14="http://schemas.microsoft.com/office/powerpoint/2010/main" val="1153210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</TotalTime>
  <Words>110</Words>
  <Application>Microsoft Office PowerPoint</Application>
  <PresentationFormat>Произвольный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Экспериментальная деятельность, как средство развития инициативы, самостоятельности и познавательного интереса дошкольников</vt:lpstr>
      <vt:lpstr>Экспериментальная деятельность, как средство развития, инициативы, самостоятельности и познавательного интереса дошкольников</vt:lpstr>
      <vt:lpstr>СНЕГ</vt:lpstr>
      <vt:lpstr>1</vt:lpstr>
      <vt:lpstr>2</vt:lpstr>
      <vt:lpstr>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практико-ориентированный семинар</dc:title>
  <dc:creator>offic</dc:creator>
  <cp:lastModifiedBy>Кабинет</cp:lastModifiedBy>
  <cp:revision>7</cp:revision>
  <dcterms:created xsi:type="dcterms:W3CDTF">2023-12-25T10:01:21Z</dcterms:created>
  <dcterms:modified xsi:type="dcterms:W3CDTF">2023-12-27T08:58:08Z</dcterms:modified>
</cp:coreProperties>
</file>