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5" r:id="rId7"/>
    <p:sldId id="270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8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3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3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3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0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5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0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4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5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D3E14-824E-4E1E-848F-99A3CD16CDD4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CF92-0734-4474-ACF4-045334AD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6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3625" y="1052736"/>
            <a:ext cx="7200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«Музыкально-дидактические игры для дошкольников»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8989" y="4586506"/>
            <a:ext cx="5339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Черненко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Наталья Васильевна, музыкальный руководитель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ГБДОУ детский сад №34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Приморского района Санкт-Петербурга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22773"/>
            <a:ext cx="4464496" cy="246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бинет\Pictures\depositphotos_25699747-stock-illustratio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562271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Значение музыкально – дидактических игр: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Развитие музыкальных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способности детей посредством музыкально - дидактических игр и пособий.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Воспитание активного восприятия музыки, приобщение к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основам музыкального искусства.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4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бинет\Pictures\depositphotos_25699747-stock-illustratio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2452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5237" y="836712"/>
            <a:ext cx="733405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	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237" y="1347978"/>
            <a:ext cx="77048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•Приобщать детей к музыкальной культуре, расширять их музыкальный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кругозор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•Развивать музыкально-сенсорные способности, активизировать слуховое восприятие детей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•Формировать знания о средствах музыкальной выразительности и свойствах музыкального звука (высота, тембр, громкость, длительность), умение различать их в предлагаемых музыкальных произведениях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•Прививать интерес к самостоятельной музыкальной деятельности (игровой,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исследовательской)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2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бинет\Pictures\depositphotos_25699747-stock-illustratio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181" y="126876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859340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Применение музыкально- дидактических игр :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•в процессе пения;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•в процессе слушания музыки;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•в процессе ритмических движений;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•в процессе игры на детских музыкальных инструментах.</a:t>
            </a:r>
          </a:p>
        </p:txBody>
      </p:sp>
    </p:spTree>
    <p:extLst>
      <p:ext uri="{BB962C8B-B14F-4D97-AF65-F5344CB8AC3E}">
        <p14:creationId xmlns:p14="http://schemas.microsoft.com/office/powerpoint/2010/main" val="33367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очка\Pictures\depositphotos_25699747-stock-illustratio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" y="6380"/>
            <a:ext cx="9144000" cy="68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430970" cy="19240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64" y="1112435"/>
            <a:ext cx="3290665" cy="19240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525797" cy="210838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324180" cy="21168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8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бинет\Pictures\depositphotos_25699747-stock-illustratio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33" y="-409736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бинет\Downloads\F7OICiklI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8" y="435196"/>
            <a:ext cx="3744416" cy="280831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\Downloads\-IvGDoR-AY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86" y="486466"/>
            <a:ext cx="3607696" cy="270577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бинет\Downloads\K34MviMMC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03" y="3221288"/>
            <a:ext cx="3861731" cy="28962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очка\Pictures\depositphotos_25699747-stock-illustratio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66" y="836712"/>
            <a:ext cx="4243554" cy="24216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7" y="3447572"/>
            <a:ext cx="4032448" cy="26764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68750" cy="23891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22" y="3399394"/>
            <a:ext cx="4383087" cy="2662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7884" y="25319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</a:rPr>
              <a:t>Праздники</a:t>
            </a:r>
            <a:endParaRPr lang="ru-RU" sz="28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\Pictures\depositphotos_25699747-stock-illustration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02"/>
            <a:ext cx="9144000" cy="68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636912"/>
            <a:ext cx="504056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148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</dc:creator>
  <cp:lastModifiedBy>Кабинет</cp:lastModifiedBy>
  <cp:revision>22</cp:revision>
  <dcterms:created xsi:type="dcterms:W3CDTF">2019-01-23T11:14:04Z</dcterms:created>
  <dcterms:modified xsi:type="dcterms:W3CDTF">2023-12-26T14:30:51Z</dcterms:modified>
</cp:coreProperties>
</file>